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slide" Target="slides/slide43.xml"/><Relationship Id="rId25" Type="http://schemas.openxmlformats.org/officeDocument/2006/relationships/slide" Target="slides/slide20.xml"/><Relationship Id="rId47" Type="http://schemas.openxmlformats.org/officeDocument/2006/relationships/slide" Target="slides/slide42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c3d81c0e28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c3d81c0e28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c3d81c0e28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c3d81c0e28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c3d81c0e28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c3d81c0e28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c3d81c0e2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c3d81c0e2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c3d81c0e28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c3d81c0e28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c3d81c0e2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c3d81c0e2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c3d81c0e2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c3d81c0e2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c3d81c0e2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c3d81c0e2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c3d81c0e28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c3d81c0e28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c3d81c0e28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c3d81c0e28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c3d81c0e2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c3d81c0e2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c3d81c0e28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c3d81c0e28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c3d81c0e28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c3d81c0e28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c3d81c0e28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c3d81c0e2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c3d81c0e28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c3d81c0e28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c3d81c0e2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c3d81c0e2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c3d81c0e28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c3d81c0e2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c3d81c0e28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c3d81c0e28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c3d81c0e28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c3d81c0e28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c3d81c0e28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c3d81c0e28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c3d81c0e28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c3d81c0e2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c3d81c0e2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c3d81c0e2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c3d81c0e28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c3d81c0e28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c3d81c0e28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c3d81c0e28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c3d81c0e28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c3d81c0e28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c3d81c0e28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c3d81c0e28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c3d81c0e28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c3d81c0e28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c3d81c0e28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c3d81c0e28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c3d81c0e28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c3d81c0e28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c3d81c0e28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c3d81c0e28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c3d81c0e28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c3d81c0e28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c3d81c0e28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c3d81c0e28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c3d81c0e28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c3d81c0e2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c3d81c0e28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c3d81c0e28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c3d81c0e28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c3d81c0e28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c3d81c0e28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c3d81c0e28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c3d81c0e28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c3d81c0e28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c3d81c0e28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c3d81c0e2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c3d81c0e2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c3d81c0e2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c3d81c0e2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c3d81c0e2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c3d81c0e2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c3d81c0e2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c3d81c0e28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c3d81c0e28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Guess the Song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Emojis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894075" y="3636625"/>
            <a:ext cx="7383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Chalao na naino se baan re</a:t>
            </a:r>
            <a:endParaRPr b="1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Guess the Movie</a:t>
            </a:r>
            <a:endParaRPr/>
          </a:p>
        </p:txBody>
      </p:sp>
      <p:sp>
        <p:nvSpPr>
          <p:cNvPr id="123" name="Google Shape;123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Emojis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0225"/>
            <a:ext cx="9144000" cy="519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0225"/>
            <a:ext cx="9144000" cy="51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/>
        </p:nvSpPr>
        <p:spPr>
          <a:xfrm>
            <a:off x="2089550" y="3917900"/>
            <a:ext cx="3857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NAMASTE ENGLAND</a:t>
            </a:r>
            <a:endParaRPr b="1" sz="2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027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027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/>
          <p:cNvSpPr txBox="1"/>
          <p:nvPr/>
        </p:nvSpPr>
        <p:spPr>
          <a:xfrm>
            <a:off x="1547075" y="3393500"/>
            <a:ext cx="5364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HUMPTY SHARMA KI DULHANIYA</a:t>
            </a:r>
            <a:endParaRPr b="1" sz="2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 txBox="1"/>
          <p:nvPr/>
        </p:nvSpPr>
        <p:spPr>
          <a:xfrm>
            <a:off x="1205500" y="4038450"/>
            <a:ext cx="6369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STUDENT OF THE YEAR</a:t>
            </a:r>
            <a:endParaRPr b="1" sz="2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1"/>
          <p:cNvSpPr txBox="1"/>
          <p:nvPr/>
        </p:nvSpPr>
        <p:spPr>
          <a:xfrm>
            <a:off x="2732475" y="4229325"/>
            <a:ext cx="3687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HOUSEFULL</a:t>
            </a:r>
            <a:endParaRPr b="1" sz="2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2650"/>
            <a:ext cx="9101576" cy="51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3"/>
          <p:cNvSpPr txBox="1"/>
          <p:nvPr/>
        </p:nvSpPr>
        <p:spPr>
          <a:xfrm>
            <a:off x="1918775" y="3827475"/>
            <a:ext cx="5896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DIL DHADAKNE DO</a:t>
            </a:r>
            <a:endParaRPr b="1" sz="23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/>
        </p:nvSpPr>
        <p:spPr>
          <a:xfrm>
            <a:off x="763500" y="894075"/>
            <a:ext cx="7675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</a:rPr>
              <a:t>K</a:t>
            </a:r>
            <a:r>
              <a:rPr b="1" lang="en" sz="3200">
                <a:solidFill>
                  <a:schemeClr val="dk1"/>
                </a:solidFill>
              </a:rPr>
              <a:t>YA AAP 5WI PAAS SE TEZZ HAI???</a:t>
            </a:r>
            <a:endParaRPr b="1"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915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/>
        </p:nvSpPr>
        <p:spPr>
          <a:xfrm>
            <a:off x="1024675" y="1436575"/>
            <a:ext cx="5284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dk1"/>
                </a:solidFill>
              </a:rPr>
              <a:t>BREATH</a:t>
            </a:r>
            <a:endParaRPr b="1" sz="4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00" y="1488500"/>
            <a:ext cx="7953375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/>
          <p:nvPr/>
        </p:nvSpPr>
        <p:spPr>
          <a:xfrm>
            <a:off x="1888625" y="1989100"/>
            <a:ext cx="4842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chemeClr val="dk1"/>
                </a:solidFill>
              </a:rPr>
              <a:t>A CANDLE</a:t>
            </a:r>
            <a:endParaRPr b="1" sz="4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475" y="2041025"/>
            <a:ext cx="6696075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475" y="2041025"/>
            <a:ext cx="66960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2400" y="3143400"/>
            <a:ext cx="337185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775" y="2061125"/>
            <a:ext cx="6705600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2650"/>
            <a:ext cx="9101576" cy="51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591850" y="3745100"/>
            <a:ext cx="4601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Sooraj Hua maddham, chand Jalne laga</a:t>
            </a:r>
            <a:endParaRPr b="1" sz="19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775" y="2061125"/>
            <a:ext cx="67056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4975" y="3876000"/>
            <a:ext cx="2038350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325" y="1588975"/>
            <a:ext cx="745807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325" y="1588975"/>
            <a:ext cx="745807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750" y="2936400"/>
            <a:ext cx="382905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5"/>
          <p:cNvSpPr txBox="1"/>
          <p:nvPr/>
        </p:nvSpPr>
        <p:spPr>
          <a:xfrm>
            <a:off x="853900" y="1265775"/>
            <a:ext cx="6369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</a:rPr>
              <a:t>LETS TICKLE YOUR BRAIN FOR SOME MORE TIME</a:t>
            </a:r>
            <a:endParaRPr b="1" sz="3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00" y="1468425"/>
            <a:ext cx="827722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00" y="1468425"/>
            <a:ext cx="8277225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7825" y="3144250"/>
            <a:ext cx="177165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63" y="1337825"/>
            <a:ext cx="8753475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950" y="694875"/>
            <a:ext cx="8477250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49250"/>
            <a:ext cx="8839200" cy="1137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75" y="1528675"/>
            <a:ext cx="8839200" cy="154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5" y="-88125"/>
            <a:ext cx="9041324" cy="523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225" y="1749700"/>
            <a:ext cx="607695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850" y="1870250"/>
            <a:ext cx="602932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50" y="1357925"/>
            <a:ext cx="8610600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25" y="1357925"/>
            <a:ext cx="878205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5" y="-88125"/>
            <a:ext cx="9041324" cy="52316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1607350" y="3817450"/>
            <a:ext cx="5625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Aunty Ji , Aunty Ji Get Up and Dance</a:t>
            </a:r>
            <a:endParaRPr b="1" sz="2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1547075" y="4048500"/>
            <a:ext cx="6017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Mere haathon main No no chudiyan hai </a:t>
            </a:r>
            <a:endParaRPr b="1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44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4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/>
        </p:nvSpPr>
        <p:spPr>
          <a:xfrm>
            <a:off x="1326050" y="3958075"/>
            <a:ext cx="6640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Dil ka telephone bajta ring ring rara ring</a:t>
            </a:r>
            <a:endParaRPr b="1"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